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C"/>
    <a:srgbClr val="908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>
        <p:scale>
          <a:sx n="30" d="100"/>
          <a:sy n="30" d="100"/>
        </p:scale>
        <p:origin x="4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5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29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62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83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1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99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09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72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40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8C729-2D83-47B6-9504-BFB7F798424F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7EB1-BB99-4740-A05E-E0C254AE78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7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" y="0"/>
            <a:ext cx="900000" cy="42803763"/>
          </a:xfrm>
          <a:prstGeom prst="rect">
            <a:avLst/>
          </a:prstGeom>
          <a:solidFill>
            <a:srgbClr val="FF9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 rot="5400000">
            <a:off x="-17838464" y="22354375"/>
            <a:ext cx="36641466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	</a:t>
            </a:r>
            <a:r>
              <a:rPr lang="fr-FR" sz="5400" dirty="0" err="1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Terclim</a:t>
            </a:r>
            <a:r>
              <a:rPr lang="fr-FR" sz="540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r>
              <a:rPr lang="fr-FR" sz="540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2022</a:t>
            </a:r>
            <a:r>
              <a:rPr lang="fr-FR" sz="54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</a:t>
            </a:r>
            <a:r>
              <a:rPr lang="fr-FR" sz="54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															July 3 – 8, 2022																Bordeaux, France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0275213" cy="900000"/>
          </a:xfrm>
          <a:prstGeom prst="rect">
            <a:avLst/>
          </a:prstGeom>
          <a:solidFill>
            <a:srgbClr val="908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0000" y="0"/>
            <a:ext cx="261452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2</a:t>
            </a:r>
            <a:r>
              <a:rPr lang="fr-FR" sz="5400" baseline="300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nd</a:t>
            </a:r>
            <a:r>
              <a:rPr lang="fr-FR" sz="54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fr-FR" sz="5400" dirty="0" err="1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ClimWine</a:t>
            </a:r>
            <a:r>
              <a:rPr lang="fr-FR" sz="54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Symposium I </a:t>
            </a:r>
            <a:r>
              <a:rPr lang="fr-FR" sz="5400" dirty="0" err="1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XIV</a:t>
            </a:r>
            <a:r>
              <a:rPr lang="fr-FR" sz="5400" baseline="30000" dirty="0" err="1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</a:t>
            </a:r>
            <a:r>
              <a:rPr lang="fr-FR" sz="54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International Terroir </a:t>
            </a:r>
            <a:r>
              <a:rPr lang="fr-FR" sz="5400" dirty="0" err="1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Congress</a:t>
            </a:r>
            <a:r>
              <a:rPr lang="fr-FR" sz="5400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17" name="Triangle rectangle 16"/>
          <p:cNvSpPr/>
          <p:nvPr/>
        </p:nvSpPr>
        <p:spPr>
          <a:xfrm>
            <a:off x="-1" y="22864"/>
            <a:ext cx="900000" cy="900000"/>
          </a:xfrm>
          <a:prstGeom prst="rtTriangle">
            <a:avLst/>
          </a:prstGeom>
          <a:solidFill>
            <a:srgbClr val="FF9B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248072" y="235736"/>
            <a:ext cx="2160240" cy="2160000"/>
            <a:chOff x="248072" y="235736"/>
            <a:chExt cx="2160240" cy="2160000"/>
          </a:xfrm>
        </p:grpSpPr>
        <p:sp>
          <p:nvSpPr>
            <p:cNvPr id="14" name="Ellipse 13"/>
            <p:cNvSpPr/>
            <p:nvPr/>
          </p:nvSpPr>
          <p:spPr>
            <a:xfrm>
              <a:off x="248072" y="235736"/>
              <a:ext cx="216024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Picture 5" descr="C:\Users\P. Vivin\Desktop\soleil_orang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583" y="307744"/>
              <a:ext cx="1202963" cy="1153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1" descr="C:\Users\P. Vivin\Desktop\TerroirCongress-500px21c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941" y="515105"/>
              <a:ext cx="1821347" cy="182134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642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0" y="41419047"/>
            <a:ext cx="30275213" cy="661408"/>
            <a:chOff x="0" y="41501284"/>
            <a:chExt cx="30275213" cy="661408"/>
          </a:xfrm>
        </p:grpSpPr>
        <p:sp>
          <p:nvSpPr>
            <p:cNvPr id="10" name="Rectangle 9"/>
            <p:cNvSpPr/>
            <p:nvPr/>
          </p:nvSpPr>
          <p:spPr>
            <a:xfrm>
              <a:off x="0" y="41892692"/>
              <a:ext cx="30275213" cy="270000"/>
            </a:xfrm>
            <a:prstGeom prst="rect">
              <a:avLst/>
            </a:prstGeom>
            <a:solidFill>
              <a:srgbClr val="948A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41501284"/>
              <a:ext cx="30275213" cy="270000"/>
            </a:xfrm>
            <a:prstGeom prst="rect">
              <a:avLst/>
            </a:prstGeom>
            <a:solidFill>
              <a:srgbClr val="FF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601363" y="40604437"/>
            <a:ext cx="2160240" cy="2160000"/>
            <a:chOff x="248072" y="235736"/>
            <a:chExt cx="2160240" cy="2160000"/>
          </a:xfrm>
        </p:grpSpPr>
        <p:sp>
          <p:nvSpPr>
            <p:cNvPr id="22" name="Ellipse 21"/>
            <p:cNvSpPr/>
            <p:nvPr/>
          </p:nvSpPr>
          <p:spPr>
            <a:xfrm>
              <a:off x="248072" y="235736"/>
              <a:ext cx="216024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Picture 5" descr="C:\Users\P. Vivin\Desktop\soleil_orang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583" y="307744"/>
              <a:ext cx="1202963" cy="1153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1" descr="C:\Users\P. Vivin\Desktop\TerroirCongress-500px21c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941" y="515105"/>
              <a:ext cx="1821347" cy="182134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Rectangle 24"/>
          <p:cNvSpPr/>
          <p:nvPr/>
        </p:nvSpPr>
        <p:spPr>
          <a:xfrm>
            <a:off x="2884472" y="42110374"/>
            <a:ext cx="273907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smtClean="0">
                <a:solidFill>
                  <a:srgbClr val="908448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TER</a:t>
            </a:r>
            <a:r>
              <a:rPr lang="fr-FR" sz="2800" b="1" smtClean="0">
                <a:solidFill>
                  <a:srgbClr val="FF9B0C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CLIM</a:t>
            </a:r>
            <a:r>
              <a:rPr lang="fr-FR" sz="280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I </a:t>
            </a:r>
            <a:r>
              <a:rPr lang="fr-FR" sz="2800" smtClean="0">
                <a:latin typeface="Arial Rounded MT Bold" panose="020F0704030504030204" pitchFamily="34" charset="0"/>
                <a:cs typeface="Arial" panose="020B0604020202020204" pitchFamily="34" charset="0"/>
              </a:rPr>
              <a:t> 2</a:t>
            </a:r>
            <a:r>
              <a:rPr lang="fr-FR" sz="2800" baseline="30000" smtClean="0">
                <a:latin typeface="Arial Rounded MT Bold" panose="020F0704030504030204" pitchFamily="34" charset="0"/>
                <a:cs typeface="Arial" panose="020B0604020202020204" pitchFamily="34" charset="0"/>
              </a:rPr>
              <a:t>nd</a:t>
            </a:r>
            <a:r>
              <a:rPr lang="fr-FR" sz="280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ClimWine Symposium I XIV</a:t>
            </a:r>
            <a:r>
              <a:rPr lang="fr-FR" sz="2800" baseline="30000">
                <a:latin typeface="Arial Rounded MT Bold" panose="020F0704030504030204" pitchFamily="34" charset="0"/>
                <a:cs typeface="Arial" panose="020B0604020202020204" pitchFamily="34" charset="0"/>
              </a:rPr>
              <a:t>th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 International Terroir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Congress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I </a:t>
            </a:r>
            <a:r>
              <a:rPr lang="fr-FR" sz="2800" smtClean="0">
                <a:latin typeface="Arial Rounded MT Bold" panose="020F0704030504030204" pitchFamily="34" charset="0"/>
                <a:cs typeface="Arial" panose="020B0604020202020204" pitchFamily="34" charset="0"/>
              </a:rPr>
              <a:t>3-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8 July 2022 </a:t>
            </a:r>
            <a:r>
              <a:rPr lang="fr-FR" sz="2800">
                <a:latin typeface="Arial Rounded MT Bold" panose="020F0704030504030204" pitchFamily="34" charset="0"/>
                <a:cs typeface="Arial" panose="020B0604020202020204" pitchFamily="34" charset="0"/>
              </a:rPr>
              <a:t>I </a:t>
            </a:r>
            <a:r>
              <a:rPr lang="fr-FR" sz="2800" smtClean="0">
                <a:latin typeface="Arial Rounded MT Bold" panose="020F0704030504030204" pitchFamily="34" charset="0"/>
                <a:cs typeface="Arial" panose="020B0604020202020204" pitchFamily="34" charset="0"/>
              </a:rPr>
              <a:t>Bordeaux, France</a:t>
            </a:r>
            <a:endParaRPr lang="fr-FR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73</Words>
  <PresentationFormat>Personnalisé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2022-05-25T14:32:17Z</dcterms:created>
  <dcterms:modified xsi:type="dcterms:W3CDTF">2022-05-25T15:11:55Z</dcterms:modified>
</cp:coreProperties>
</file>